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7" r:id="rId2"/>
  </p:sldIdLst>
  <p:sldSz cx="14471650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4" autoAdjust="0"/>
    <p:restoredTop sz="94660"/>
  </p:normalViewPr>
  <p:slideViewPr>
    <p:cSldViewPr snapToGrid="0">
      <p:cViewPr>
        <p:scale>
          <a:sx n="66" d="100"/>
          <a:sy n="66" d="100"/>
        </p:scale>
        <p:origin x="13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5374" y="1767462"/>
            <a:ext cx="12300903" cy="3759917"/>
          </a:xfrm>
        </p:spPr>
        <p:txBody>
          <a:bodyPr anchor="b"/>
          <a:lstStyle>
            <a:lvl1pPr algn="ctr">
              <a:defRPr sz="944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8956" y="5672376"/>
            <a:ext cx="10853738" cy="2607442"/>
          </a:xfrm>
        </p:spPr>
        <p:txBody>
          <a:bodyPr/>
          <a:lstStyle>
            <a:lvl1pPr marL="0" indent="0" algn="ctr">
              <a:buNone/>
              <a:defRPr sz="3780"/>
            </a:lvl1pPr>
            <a:lvl2pPr marL="719999" indent="0" algn="ctr">
              <a:buNone/>
              <a:defRPr sz="3150"/>
            </a:lvl2pPr>
            <a:lvl3pPr marL="1439997" indent="0" algn="ctr">
              <a:buNone/>
              <a:defRPr sz="2835"/>
            </a:lvl3pPr>
            <a:lvl4pPr marL="2159996" indent="0" algn="ctr">
              <a:buNone/>
              <a:defRPr sz="2520"/>
            </a:lvl4pPr>
            <a:lvl5pPr marL="2879994" indent="0" algn="ctr">
              <a:buNone/>
              <a:defRPr sz="2520"/>
            </a:lvl5pPr>
            <a:lvl6pPr marL="3599993" indent="0" algn="ctr">
              <a:buNone/>
              <a:defRPr sz="2520"/>
            </a:lvl6pPr>
            <a:lvl7pPr marL="4319991" indent="0" algn="ctr">
              <a:buNone/>
              <a:defRPr sz="2520"/>
            </a:lvl7pPr>
            <a:lvl8pPr marL="5039990" indent="0" algn="ctr">
              <a:buNone/>
              <a:defRPr sz="2520"/>
            </a:lvl8pPr>
            <a:lvl9pPr marL="5759988" indent="0" algn="ctr">
              <a:buNone/>
              <a:defRPr sz="252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1099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8958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56275" y="574987"/>
            <a:ext cx="3120450" cy="915230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4927" y="574987"/>
            <a:ext cx="9180453" cy="91523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9809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5526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389" y="2692444"/>
            <a:ext cx="12481798" cy="4492401"/>
          </a:xfrm>
        </p:spPr>
        <p:txBody>
          <a:bodyPr anchor="b"/>
          <a:lstStyle>
            <a:lvl1pPr>
              <a:defRPr sz="944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389" y="7227345"/>
            <a:ext cx="12481798" cy="2362447"/>
          </a:xfrm>
        </p:spPr>
        <p:txBody>
          <a:bodyPr/>
          <a:lstStyle>
            <a:lvl1pPr marL="0" indent="0">
              <a:buNone/>
              <a:defRPr sz="3780">
                <a:solidFill>
                  <a:schemeClr val="tx1"/>
                </a:solidFill>
              </a:defRPr>
            </a:lvl1pPr>
            <a:lvl2pPr marL="719999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027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4926" y="2874937"/>
            <a:ext cx="6150451" cy="68523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26273" y="2874937"/>
            <a:ext cx="6150451" cy="68523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6191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6811" y="574990"/>
            <a:ext cx="12481798" cy="208745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6813" y="2647443"/>
            <a:ext cx="6122185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6813" y="3944914"/>
            <a:ext cx="6122185" cy="58023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26274" y="2647443"/>
            <a:ext cx="6152336" cy="129747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326274" y="3944914"/>
            <a:ext cx="6152336" cy="58023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189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806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2982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6811" y="719984"/>
            <a:ext cx="4667484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2336" y="1554968"/>
            <a:ext cx="7326273" cy="7674832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6811" y="3239929"/>
            <a:ext cx="4667484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0409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6811" y="719984"/>
            <a:ext cx="4667484" cy="2519945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52336" y="1554968"/>
            <a:ext cx="7326273" cy="7674832"/>
          </a:xfrm>
        </p:spPr>
        <p:txBody>
          <a:bodyPr anchor="t"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6811" y="3239929"/>
            <a:ext cx="4667484" cy="6002369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141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4926" y="574990"/>
            <a:ext cx="12481798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4926" y="2874937"/>
            <a:ext cx="12481798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4926" y="10009783"/>
            <a:ext cx="3256121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9D3566-B8C8-45EF-8E04-7216D78B12E0}" type="datetimeFigureOut">
              <a:rPr kumimoji="1" lang="ja-JP" altLang="en-US" smtClean="0"/>
              <a:t>2020/3/16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93734" y="10009783"/>
            <a:ext cx="4884182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20603" y="10009783"/>
            <a:ext cx="3256121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76418-7570-47B3-956E-7879FB83D4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2827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1439997" rtl="0" eaLnBrk="1" latinLnBrk="0" hangingPunct="1">
        <a:lnSpc>
          <a:spcPct val="90000"/>
        </a:lnSpc>
        <a:spcBef>
          <a:spcPct val="0"/>
        </a:spcBef>
        <a:buNone/>
        <a:defRPr kumimoji="1" sz="69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9999" indent="-359999" algn="l" defTabSz="1439997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kumimoji="1" sz="4409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kumimoji="1"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799996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kumimoji="1" sz="3150" kern="1200">
          <a:solidFill>
            <a:schemeClr val="tx1"/>
          </a:solidFill>
          <a:latin typeface="+mn-lt"/>
          <a:ea typeface="+mn-ea"/>
          <a:cs typeface="+mn-cs"/>
        </a:defRPr>
      </a:lvl3pPr>
      <a:lvl4pPr marL="2519995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3239994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959992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39997" rtl="0" eaLnBrk="1" latinLnBrk="0" hangingPunct="1"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建物, 屋内, 座る, グリーン が含まれている画像&#10;&#10;自動的に生成された説明">
            <a:extLst>
              <a:ext uri="{FF2B5EF4-FFF2-40B4-BE49-F238E27FC236}">
                <a16:creationId xmlns:a16="http://schemas.microsoft.com/office/drawing/2014/main" id="{73C12F1D-E976-4ED6-B244-71F2535B2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077" y="-4653"/>
            <a:ext cx="7202945" cy="10804416"/>
          </a:xfrm>
          <a:prstGeom prst="rect">
            <a:avLst/>
          </a:prstGeom>
        </p:spPr>
      </p:pic>
      <p:pic>
        <p:nvPicPr>
          <p:cNvPr id="7" name="図 6" descr="建物, 屋内, 座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1319CB8B-301D-4568-82C0-E18D6AC384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502" y="-4653"/>
            <a:ext cx="7199843" cy="10799763"/>
          </a:xfrm>
          <a:prstGeom prst="rect">
            <a:avLst/>
          </a:prstGeom>
        </p:spPr>
      </p:pic>
      <p:cxnSp>
        <p:nvCxnSpPr>
          <p:cNvPr id="4" name="直線矢印コネクタ 3"/>
          <p:cNvCxnSpPr>
            <a:cxnSpLocks/>
          </p:cNvCxnSpPr>
          <p:nvPr/>
        </p:nvCxnSpPr>
        <p:spPr>
          <a:xfrm flipV="1">
            <a:off x="8389581" y="2793238"/>
            <a:ext cx="4295905" cy="13983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9534525" y="2060420"/>
            <a:ext cx="3290889" cy="732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174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Φ 40 mm</a:t>
            </a:r>
            <a:endParaRPr lang="ja-JP" altLang="en-US" sz="4174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線矢印コネクタ 7"/>
          <p:cNvCxnSpPr>
            <a:cxnSpLocks/>
          </p:cNvCxnSpPr>
          <p:nvPr/>
        </p:nvCxnSpPr>
        <p:spPr>
          <a:xfrm>
            <a:off x="9499281" y="4567238"/>
            <a:ext cx="35244" cy="2281237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ボックス 9"/>
          <p:cNvSpPr txBox="1"/>
          <p:nvPr/>
        </p:nvSpPr>
        <p:spPr>
          <a:xfrm>
            <a:off x="7589896" y="5341407"/>
            <a:ext cx="1944629" cy="732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174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 mm</a:t>
            </a:r>
            <a:endParaRPr lang="ja-JP" altLang="en-US" sz="4174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直線矢印コネクタ 10"/>
          <p:cNvCxnSpPr>
            <a:cxnSpLocks/>
          </p:cNvCxnSpPr>
          <p:nvPr/>
        </p:nvCxnSpPr>
        <p:spPr>
          <a:xfrm>
            <a:off x="9852660" y="7076773"/>
            <a:ext cx="967740" cy="198463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/>
          <p:cNvCxnSpPr>
            <a:cxnSpLocks/>
          </p:cNvCxnSpPr>
          <p:nvPr/>
        </p:nvCxnSpPr>
        <p:spPr>
          <a:xfrm flipV="1">
            <a:off x="10864859" y="6914145"/>
            <a:ext cx="679441" cy="325257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/>
          <p:cNvSpPr txBox="1"/>
          <p:nvPr/>
        </p:nvSpPr>
        <p:spPr>
          <a:xfrm>
            <a:off x="8894992" y="7170967"/>
            <a:ext cx="2341172" cy="732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174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 mm</a:t>
            </a:r>
            <a:endParaRPr lang="ja-JP" altLang="en-US" sz="4174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10993941" y="7076773"/>
            <a:ext cx="2341172" cy="732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174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 mm</a:t>
            </a:r>
            <a:endParaRPr lang="ja-JP" altLang="en-US" sz="4174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FBD5686D-ED98-4AA2-9FE7-6AC7D9AF001E}"/>
              </a:ext>
            </a:extLst>
          </p:cNvPr>
          <p:cNvCxnSpPr>
            <a:cxnSpLocks/>
          </p:cNvCxnSpPr>
          <p:nvPr/>
        </p:nvCxnSpPr>
        <p:spPr>
          <a:xfrm>
            <a:off x="7235825" y="0"/>
            <a:ext cx="4218" cy="1079976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687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9</Words>
  <Application>Microsoft Office PowerPoint</Application>
  <PresentationFormat>ユーザー設定</PresentationFormat>
  <Paragraphs>4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yoshida kosei</dc:creator>
  <cp:lastModifiedBy>kosei yoshida</cp:lastModifiedBy>
  <cp:revision>10</cp:revision>
  <dcterms:created xsi:type="dcterms:W3CDTF">2019-08-30T03:46:26Z</dcterms:created>
  <dcterms:modified xsi:type="dcterms:W3CDTF">2020-03-16T06:55:56Z</dcterms:modified>
</cp:coreProperties>
</file>

<file path=docProps/thumbnail.jpeg>
</file>